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2" r:id="rId5"/>
    <p:sldId id="264" r:id="rId6"/>
    <p:sldId id="261" r:id="rId7"/>
    <p:sldId id="258" r:id="rId8"/>
    <p:sldId id="259" r:id="rId9"/>
    <p:sldId id="260"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3FFB5E-EDA5-4877-A194-B3B68F24C8D8}"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EA0BE-6B2B-4A80-8524-272ADB1ACCA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FFB5E-EDA5-4877-A194-B3B68F24C8D8}"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EA0BE-6B2B-4A80-8524-272ADB1ACC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FFB5E-EDA5-4877-A194-B3B68F24C8D8}"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EA0BE-6B2B-4A80-8524-272ADB1ACC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FFB5E-EDA5-4877-A194-B3B68F24C8D8}"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EA0BE-6B2B-4A80-8524-272ADB1ACC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FFB5E-EDA5-4877-A194-B3B68F24C8D8}"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EA0BE-6B2B-4A80-8524-272ADB1ACCA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3FFB5E-EDA5-4877-A194-B3B68F24C8D8}"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EA0BE-6B2B-4A80-8524-272ADB1ACC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3FFB5E-EDA5-4877-A194-B3B68F24C8D8}" type="datetimeFigureOut">
              <a:rPr lang="en-US" smtClean="0"/>
              <a:t>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DEA0BE-6B2B-4A80-8524-272ADB1ACC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3FFB5E-EDA5-4877-A194-B3B68F24C8D8}" type="datetimeFigureOut">
              <a:rPr lang="en-US" smtClean="0"/>
              <a:t>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DEA0BE-6B2B-4A80-8524-272ADB1ACC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FFB5E-EDA5-4877-A194-B3B68F24C8D8}" type="datetimeFigureOut">
              <a:rPr lang="en-US" smtClean="0"/>
              <a:t>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DEA0BE-6B2B-4A80-8524-272ADB1ACC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FFB5E-EDA5-4877-A194-B3B68F24C8D8}"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EA0BE-6B2B-4A80-8524-272ADB1ACC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FFB5E-EDA5-4877-A194-B3B68F24C8D8}"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EA0BE-6B2B-4A80-8524-272ADB1ACCA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FFB5E-EDA5-4877-A194-B3B68F24C8D8}" type="datetimeFigureOut">
              <a:rPr lang="en-US" smtClean="0"/>
              <a:t>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EA0BE-6B2B-4A80-8524-272ADB1ACC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Blind Eating the Blind</a:t>
            </a:r>
            <a:endParaRPr lang="en-US" dirty="0"/>
          </a:p>
        </p:txBody>
      </p:sp>
      <p:sp>
        <p:nvSpPr>
          <p:cNvPr id="3" name="Subtitle 2"/>
          <p:cNvSpPr>
            <a:spLocks noGrp="1"/>
          </p:cNvSpPr>
          <p:nvPr>
            <p:ph type="subTitle" idx="1"/>
          </p:nvPr>
        </p:nvSpPr>
        <p:spPr/>
        <p:txBody>
          <a:bodyPr/>
          <a:lstStyle/>
          <a:p>
            <a:r>
              <a:rPr lang="en-US" dirty="0" smtClean="0">
                <a:solidFill>
                  <a:schemeClr val="tx1"/>
                </a:solidFill>
              </a:rPr>
              <a:t>Chase Pratt</a:t>
            </a:r>
          </a:p>
          <a:p>
            <a:r>
              <a:rPr lang="en-US" dirty="0" smtClean="0">
                <a:solidFill>
                  <a:schemeClr val="tx1"/>
                </a:solidFill>
              </a:rPr>
              <a:t>Romeo Church of Christ</a:t>
            </a:r>
          </a:p>
          <a:p>
            <a:r>
              <a:rPr lang="en-US" dirty="0" smtClean="0">
                <a:solidFill>
                  <a:schemeClr val="tx1"/>
                </a:solidFill>
              </a:rPr>
              <a:t>2/9/20</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10:7</a:t>
            </a:r>
            <a:endParaRPr lang="en-US" dirty="0"/>
          </a:p>
        </p:txBody>
      </p:sp>
      <p:sp>
        <p:nvSpPr>
          <p:cNvPr id="3" name="Content Placeholder 2"/>
          <p:cNvSpPr>
            <a:spLocks noGrp="1"/>
          </p:cNvSpPr>
          <p:nvPr>
            <p:ph idx="1"/>
          </p:nvPr>
        </p:nvSpPr>
        <p:spPr/>
        <p:txBody>
          <a:bodyPr/>
          <a:lstStyle/>
          <a:p>
            <a:pPr>
              <a:buNone/>
            </a:pPr>
            <a:r>
              <a:rPr lang="en-US" dirty="0" smtClean="0"/>
              <a:t>Therefore Jesus said again, “Very truly I tell you, I am the gate for the sheep.</a:t>
            </a:r>
            <a:endParaRPr lang="en-US" dirty="0"/>
          </a:p>
        </p:txBody>
      </p:sp>
      <p:sp>
        <p:nvSpPr>
          <p:cNvPr id="4" name="TextBox 3"/>
          <p:cNvSpPr txBox="1"/>
          <p:nvPr/>
        </p:nvSpPr>
        <p:spPr>
          <a:xfrm>
            <a:off x="8153400" y="6400800"/>
            <a:ext cx="533400" cy="369332"/>
          </a:xfrm>
          <a:prstGeom prst="rect">
            <a:avLst/>
          </a:prstGeom>
          <a:noFill/>
        </p:spPr>
        <p:txBody>
          <a:bodyPr wrap="square" rtlCol="0">
            <a:spAutoFit/>
          </a:bodyPr>
          <a:lstStyle/>
          <a:p>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9:38-41</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Then the man said, “Lord, I believe,” and he worshiped him.</a:t>
            </a:r>
          </a:p>
          <a:p>
            <a:pPr>
              <a:buNone/>
            </a:pPr>
            <a:r>
              <a:rPr lang="en-US" baseline="30000" dirty="0" smtClean="0"/>
              <a:t>39 </a:t>
            </a:r>
            <a:r>
              <a:rPr lang="en-US" dirty="0" smtClean="0"/>
              <a:t>Jesus said, “For judgment I have come into this world, so that the blind will see and those who see will become blind.”</a:t>
            </a:r>
          </a:p>
          <a:p>
            <a:pPr>
              <a:buNone/>
            </a:pPr>
            <a:r>
              <a:rPr lang="en-US" baseline="30000" dirty="0" smtClean="0"/>
              <a:t>40 </a:t>
            </a:r>
            <a:r>
              <a:rPr lang="en-US" dirty="0" smtClean="0"/>
              <a:t>Some Pharisees who were with him heard him say this and asked, “What? Are we blind too?”</a:t>
            </a:r>
          </a:p>
          <a:p>
            <a:pPr>
              <a:buNone/>
            </a:pPr>
            <a:r>
              <a:rPr lang="en-US" baseline="30000" dirty="0" smtClean="0"/>
              <a:t>41 </a:t>
            </a:r>
            <a:r>
              <a:rPr lang="en-US" dirty="0" smtClean="0"/>
              <a:t>Jesus said, “If you were blind, you would not be guilty of sin; but now that you claim you can see, your guilt remains.</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Ezekiel 34:10</a:t>
            </a:r>
            <a:endParaRPr lang="en-US" dirty="0"/>
          </a:p>
        </p:txBody>
      </p:sp>
      <p:sp>
        <p:nvSpPr>
          <p:cNvPr id="3" name="Content Placeholder 2"/>
          <p:cNvSpPr>
            <a:spLocks noGrp="1"/>
          </p:cNvSpPr>
          <p:nvPr>
            <p:ph idx="1"/>
          </p:nvPr>
        </p:nvSpPr>
        <p:spPr/>
        <p:txBody>
          <a:bodyPr/>
          <a:lstStyle/>
          <a:p>
            <a:pPr>
              <a:buNone/>
            </a:pPr>
            <a:r>
              <a:rPr lang="en-US" dirty="0" smtClean="0"/>
              <a:t>This is what the Sovereign </a:t>
            </a:r>
            <a:r>
              <a:rPr lang="en-US" cap="small" dirty="0" smtClean="0"/>
              <a:t>Lord</a:t>
            </a:r>
            <a:r>
              <a:rPr lang="en-US" dirty="0" smtClean="0"/>
              <a:t> says: I am against the shepherds and will hold them accountable for my flock. I will remove them from tending the flock so that the shepherds can no longer feed themselves. I will rescue my flock from their mouths, and it will no longer be food for them.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9:20-23</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“We know he is our son,” the parents answered, “and we know he was born blind. </a:t>
            </a:r>
            <a:r>
              <a:rPr lang="en-US" baseline="30000" dirty="0" smtClean="0"/>
              <a:t>21 </a:t>
            </a:r>
            <a:r>
              <a:rPr lang="en-US" dirty="0" smtClean="0"/>
              <a:t>But how he can see now, or who opened his eyes, we don’t know. Ask him. He is of age; he will speak for himself.” </a:t>
            </a:r>
            <a:r>
              <a:rPr lang="en-US" baseline="30000" dirty="0" smtClean="0"/>
              <a:t>22 </a:t>
            </a:r>
            <a:r>
              <a:rPr lang="en-US" dirty="0" smtClean="0"/>
              <a:t>His parents said this because they were afraid of the Jewish leaders, who already had decided that anyone who acknowledged that Jesus was the Messiah would be put out of the synagogue. </a:t>
            </a:r>
            <a:r>
              <a:rPr lang="en-US" baseline="30000" dirty="0" smtClean="0"/>
              <a:t>23 </a:t>
            </a:r>
            <a:r>
              <a:rPr lang="en-US" dirty="0" smtClean="0"/>
              <a:t>That was why his parents said, “He is of age; ask him.”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Benediction Against Heretics</a:t>
            </a:r>
            <a:endParaRPr lang="en-US" dirty="0"/>
          </a:p>
        </p:txBody>
      </p:sp>
      <p:sp>
        <p:nvSpPr>
          <p:cNvPr id="3" name="Content Placeholder 2"/>
          <p:cNvSpPr>
            <a:spLocks noGrp="1"/>
          </p:cNvSpPr>
          <p:nvPr>
            <p:ph idx="1"/>
          </p:nvPr>
        </p:nvSpPr>
        <p:spPr/>
        <p:txBody>
          <a:bodyPr/>
          <a:lstStyle/>
          <a:p>
            <a:pPr>
              <a:buNone/>
            </a:pPr>
            <a:r>
              <a:rPr lang="en-US" dirty="0" smtClean="0"/>
              <a:t>For the apostates let there be no hope and let the arrogant government be speedily uprooted in our days. Let the Nazarenes (Christians) and the heretics be destroyed in a moment and let them be blotted out of the Book of Life and not be inscribed together with the righteous. Blessed are you, O Lord, who humbles the proud!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9:30-34</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The man answered, “Now that is remarkable! You don’t know where he comes from, yet he opened my eyes. </a:t>
            </a:r>
            <a:r>
              <a:rPr lang="en-US" baseline="30000" dirty="0" smtClean="0"/>
              <a:t>31 </a:t>
            </a:r>
            <a:r>
              <a:rPr lang="en-US" dirty="0" smtClean="0"/>
              <a:t>We know that God does not listen to sinners. He listens to the godly person who does his will. </a:t>
            </a:r>
            <a:r>
              <a:rPr lang="en-US" baseline="30000" dirty="0" smtClean="0"/>
              <a:t>32 </a:t>
            </a:r>
            <a:r>
              <a:rPr lang="en-US" dirty="0" smtClean="0"/>
              <a:t>Nobody has ever heard of opening the eyes of a man born blind. </a:t>
            </a:r>
            <a:r>
              <a:rPr lang="en-US" baseline="30000" dirty="0" smtClean="0"/>
              <a:t>33 </a:t>
            </a:r>
            <a:r>
              <a:rPr lang="en-US" dirty="0" smtClean="0"/>
              <a:t>If this man were not from God, he could do nothing.”</a:t>
            </a:r>
          </a:p>
          <a:p>
            <a:pPr>
              <a:buNone/>
            </a:pPr>
            <a:r>
              <a:rPr lang="en-US" baseline="30000" dirty="0" smtClean="0"/>
              <a:t>34 </a:t>
            </a:r>
            <a:r>
              <a:rPr lang="en-US" dirty="0" smtClean="0"/>
              <a:t>To this they replied, “You were steeped in sin at birth; how dare you lecture us!” </a:t>
            </a:r>
            <a:r>
              <a:rPr lang="en-US" b="1" dirty="0" smtClean="0"/>
              <a:t>And they threw him out.</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10:16</a:t>
            </a:r>
            <a:endParaRPr lang="en-US" dirty="0"/>
          </a:p>
        </p:txBody>
      </p:sp>
      <p:sp>
        <p:nvSpPr>
          <p:cNvPr id="3" name="Content Placeholder 2"/>
          <p:cNvSpPr>
            <a:spLocks noGrp="1"/>
          </p:cNvSpPr>
          <p:nvPr>
            <p:ph idx="1"/>
          </p:nvPr>
        </p:nvSpPr>
        <p:spPr/>
        <p:txBody>
          <a:bodyPr/>
          <a:lstStyle/>
          <a:p>
            <a:pPr>
              <a:buNone/>
            </a:pPr>
            <a:r>
              <a:rPr lang="en-US" dirty="0" smtClean="0"/>
              <a:t>I have other sheep that are not of this sheep pen. I must bring them also. They too will listen to my voice, and there shall be one flock and one shepherd.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6:37-39</a:t>
            </a:r>
            <a:endParaRPr lang="en-US" dirty="0"/>
          </a:p>
        </p:txBody>
      </p:sp>
      <p:sp>
        <p:nvSpPr>
          <p:cNvPr id="3" name="Content Placeholder 2"/>
          <p:cNvSpPr>
            <a:spLocks noGrp="1"/>
          </p:cNvSpPr>
          <p:nvPr>
            <p:ph idx="1"/>
          </p:nvPr>
        </p:nvSpPr>
        <p:spPr/>
        <p:txBody>
          <a:bodyPr/>
          <a:lstStyle/>
          <a:p>
            <a:pPr>
              <a:buNone/>
            </a:pPr>
            <a:r>
              <a:rPr lang="en-US" dirty="0" smtClean="0"/>
              <a:t>All those the Father gives me will come to me, and whoever comes to me I will never drive away. </a:t>
            </a:r>
            <a:r>
              <a:rPr lang="en-US" baseline="30000" dirty="0" smtClean="0"/>
              <a:t>38 </a:t>
            </a:r>
            <a:r>
              <a:rPr lang="en-US" dirty="0" smtClean="0"/>
              <a:t>For I have come down from heaven not to do my will but to do the will of him who sent me. </a:t>
            </a:r>
            <a:r>
              <a:rPr lang="en-US" baseline="30000" dirty="0" smtClean="0"/>
              <a:t>39 </a:t>
            </a:r>
            <a:r>
              <a:rPr lang="en-US" dirty="0" smtClean="0"/>
              <a:t>And this is the will of him who sent me, that I shall lose none of all those he has given me, but raise them up at the last day.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10:3-5</a:t>
            </a:r>
            <a:endParaRPr lang="en-US" dirty="0"/>
          </a:p>
        </p:txBody>
      </p:sp>
      <p:sp>
        <p:nvSpPr>
          <p:cNvPr id="3" name="Content Placeholder 2"/>
          <p:cNvSpPr>
            <a:spLocks noGrp="1"/>
          </p:cNvSpPr>
          <p:nvPr>
            <p:ph idx="1"/>
          </p:nvPr>
        </p:nvSpPr>
        <p:spPr/>
        <p:txBody>
          <a:bodyPr/>
          <a:lstStyle/>
          <a:p>
            <a:pPr>
              <a:buNone/>
            </a:pPr>
            <a:r>
              <a:rPr lang="en-US" dirty="0" smtClean="0"/>
              <a:t>The watchman opens the gate for him, and the sheep listen to his voice. He calls his own sheep by name and leads them out. </a:t>
            </a:r>
            <a:r>
              <a:rPr lang="en-US" baseline="30000" dirty="0" smtClean="0"/>
              <a:t>4 </a:t>
            </a:r>
            <a:r>
              <a:rPr lang="en-US" dirty="0" smtClean="0"/>
              <a:t>When he has brought out all his own, he goes on ahead of them, and his sheep follow him because they know his voice. </a:t>
            </a:r>
            <a:r>
              <a:rPr lang="en-US" baseline="30000" dirty="0" smtClean="0"/>
              <a:t>5 </a:t>
            </a:r>
            <a:r>
              <a:rPr lang="en-US" dirty="0" smtClean="0"/>
              <a:t>But they will never follow a stranger; in fact, they will run away from him because they do not recognize a stranger’s voice.”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10:14-15</a:t>
            </a:r>
            <a:endParaRPr lang="en-US" dirty="0"/>
          </a:p>
        </p:txBody>
      </p:sp>
      <p:sp>
        <p:nvSpPr>
          <p:cNvPr id="3" name="Content Placeholder 2"/>
          <p:cNvSpPr>
            <a:spLocks noGrp="1"/>
          </p:cNvSpPr>
          <p:nvPr>
            <p:ph idx="1"/>
          </p:nvPr>
        </p:nvSpPr>
        <p:spPr/>
        <p:txBody>
          <a:bodyPr/>
          <a:lstStyle/>
          <a:p>
            <a:pPr>
              <a:buNone/>
            </a:pPr>
            <a:r>
              <a:rPr lang="en-US" dirty="0" smtClean="0"/>
              <a:t>I am the good shepherd; I know my sheep and my sheep know me— </a:t>
            </a:r>
            <a:r>
              <a:rPr lang="en-US" baseline="30000" dirty="0" smtClean="0"/>
              <a:t>15 </a:t>
            </a:r>
            <a:r>
              <a:rPr lang="en-US" dirty="0" smtClean="0"/>
              <a:t>just as the Father knows me and I know the Father—and I lay down my life for the sheep.</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348</Words>
  <Application>Microsoft Office PowerPoint</Application>
  <PresentationFormat>On-screen Show (4:3)</PresentationFormat>
  <Paragraphs>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Blind Eating the Blind</vt:lpstr>
      <vt:lpstr>Ezekiel 34:10</vt:lpstr>
      <vt:lpstr>John 9:20-23</vt:lpstr>
      <vt:lpstr>Benediction Against Heretics</vt:lpstr>
      <vt:lpstr>John 9:30-34</vt:lpstr>
      <vt:lpstr>John 10:16</vt:lpstr>
      <vt:lpstr>John 6:37-39</vt:lpstr>
      <vt:lpstr>John 10:3-5</vt:lpstr>
      <vt:lpstr>John 10:14-15</vt:lpstr>
      <vt:lpstr>John 10:7</vt:lpstr>
      <vt:lpstr>John 9:38-41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Blind Eating the Blind</dc:title>
  <dc:creator>Chase</dc:creator>
  <cp:lastModifiedBy>Chase</cp:lastModifiedBy>
  <cp:revision>1</cp:revision>
  <dcterms:created xsi:type="dcterms:W3CDTF">2020-02-09T13:36:50Z</dcterms:created>
  <dcterms:modified xsi:type="dcterms:W3CDTF">2020-02-09T13:56:19Z</dcterms:modified>
</cp:coreProperties>
</file>